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62" r:id="rId8"/>
    <p:sldId id="260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C702A9-37B3-4D9D-8A4F-DD7AA48231A5}" v="4" dt="2022-07-05T17:18:32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easurer Credit River" userId="349d901d-6cbc-48d0-a7c5-bf82569eb1c0" providerId="ADAL" clId="{97FEC161-D6B3-4831-B1A6-BE786E1E9FA1}"/>
    <pc:docChg chg="undo custSel addSld delSld modSld sldOrd">
      <pc:chgData name="Treasurer Credit River" userId="349d901d-6cbc-48d0-a7c5-bf82569eb1c0" providerId="ADAL" clId="{97FEC161-D6B3-4831-B1A6-BE786E1E9FA1}" dt="2021-11-15T08:06:27.735" v="1767" actId="20577"/>
      <pc:docMkLst>
        <pc:docMk/>
      </pc:docMkLst>
      <pc:sldChg chg="modSp mod">
        <pc:chgData name="Treasurer Credit River" userId="349d901d-6cbc-48d0-a7c5-bf82569eb1c0" providerId="ADAL" clId="{97FEC161-D6B3-4831-B1A6-BE786E1E9FA1}" dt="2021-11-15T08:06:27.735" v="1767" actId="20577"/>
        <pc:sldMkLst>
          <pc:docMk/>
          <pc:sldMk cId="1552788189" sldId="256"/>
        </pc:sldMkLst>
        <pc:spChg chg="mod">
          <ac:chgData name="Treasurer Credit River" userId="349d901d-6cbc-48d0-a7c5-bf82569eb1c0" providerId="ADAL" clId="{97FEC161-D6B3-4831-B1A6-BE786E1E9FA1}" dt="2021-11-15T08:06:27.735" v="1767" actId="20577"/>
          <ac:spMkLst>
            <pc:docMk/>
            <pc:sldMk cId="1552788189" sldId="256"/>
            <ac:spMk id="3" creationId="{64C7B802-CF32-4A6D-90D4-5A0484312A51}"/>
          </ac:spMkLst>
        </pc:spChg>
      </pc:sldChg>
      <pc:sldChg chg="addSp delSp modSp mod">
        <pc:chgData name="Treasurer Credit River" userId="349d901d-6cbc-48d0-a7c5-bf82569eb1c0" providerId="ADAL" clId="{97FEC161-D6B3-4831-B1A6-BE786E1E9FA1}" dt="2021-11-15T07:06:43.669" v="608" actId="20577"/>
        <pc:sldMkLst>
          <pc:docMk/>
          <pc:sldMk cId="4056772404" sldId="257"/>
        </pc:sldMkLst>
        <pc:spChg chg="mod">
          <ac:chgData name="Treasurer Credit River" userId="349d901d-6cbc-48d0-a7c5-bf82569eb1c0" providerId="ADAL" clId="{97FEC161-D6B3-4831-B1A6-BE786E1E9FA1}" dt="2021-11-15T07:06:43.669" v="608" actId="20577"/>
          <ac:spMkLst>
            <pc:docMk/>
            <pc:sldMk cId="4056772404" sldId="257"/>
            <ac:spMk id="2" creationId="{9ACDA5E6-F545-4BA5-B119-CE2E4CB307A3}"/>
          </ac:spMkLst>
        </pc:spChg>
        <pc:spChg chg="del">
          <ac:chgData name="Treasurer Credit River" userId="349d901d-6cbc-48d0-a7c5-bf82569eb1c0" providerId="ADAL" clId="{97FEC161-D6B3-4831-B1A6-BE786E1E9FA1}" dt="2021-11-15T07:06:12.145" v="540" actId="22"/>
          <ac:spMkLst>
            <pc:docMk/>
            <pc:sldMk cId="4056772404" sldId="257"/>
            <ac:spMk id="7" creationId="{3AAD822C-854F-46FF-90F3-E4DFE96A6683}"/>
          </ac:spMkLst>
        </pc:spChg>
        <pc:picChg chg="add mod ord">
          <ac:chgData name="Treasurer Credit River" userId="349d901d-6cbc-48d0-a7c5-bf82569eb1c0" providerId="ADAL" clId="{97FEC161-D6B3-4831-B1A6-BE786E1E9FA1}" dt="2021-11-15T07:06:12.145" v="540" actId="22"/>
          <ac:picMkLst>
            <pc:docMk/>
            <pc:sldMk cId="4056772404" sldId="257"/>
            <ac:picMk id="12" creationId="{726E017D-E342-4297-B1EC-59014E5EFB24}"/>
          </ac:picMkLst>
        </pc:picChg>
      </pc:sldChg>
      <pc:sldChg chg="ord">
        <pc:chgData name="Treasurer Credit River" userId="349d901d-6cbc-48d0-a7c5-bf82569eb1c0" providerId="ADAL" clId="{97FEC161-D6B3-4831-B1A6-BE786E1E9FA1}" dt="2021-11-15T07:06:50.775" v="610"/>
        <pc:sldMkLst>
          <pc:docMk/>
          <pc:sldMk cId="2954725507" sldId="258"/>
        </pc:sldMkLst>
      </pc:sldChg>
      <pc:sldChg chg="addSp delSp modSp del mod ord">
        <pc:chgData name="Treasurer Credit River" userId="349d901d-6cbc-48d0-a7c5-bf82569eb1c0" providerId="ADAL" clId="{97FEC161-D6B3-4831-B1A6-BE786E1E9FA1}" dt="2021-11-15T07:22:04.333" v="848" actId="47"/>
        <pc:sldMkLst>
          <pc:docMk/>
          <pc:sldMk cId="4293070397" sldId="259"/>
        </pc:sldMkLst>
        <pc:spChg chg="mod">
          <ac:chgData name="Treasurer Credit River" userId="349d901d-6cbc-48d0-a7c5-bf82569eb1c0" providerId="ADAL" clId="{97FEC161-D6B3-4831-B1A6-BE786E1E9FA1}" dt="2021-11-15T07:18:51.870" v="829" actId="20577"/>
          <ac:spMkLst>
            <pc:docMk/>
            <pc:sldMk cId="4293070397" sldId="259"/>
            <ac:spMk id="2" creationId="{9ACDA5E6-F545-4BA5-B119-CE2E4CB307A3}"/>
          </ac:spMkLst>
        </pc:spChg>
        <pc:spChg chg="del">
          <ac:chgData name="Treasurer Credit River" userId="349d901d-6cbc-48d0-a7c5-bf82569eb1c0" providerId="ADAL" clId="{97FEC161-D6B3-4831-B1A6-BE786E1E9FA1}" dt="2021-11-15T06:51:51.829" v="0" actId="22"/>
          <ac:spMkLst>
            <pc:docMk/>
            <pc:sldMk cId="4293070397" sldId="259"/>
            <ac:spMk id="3" creationId="{08E798CE-10FE-4FB6-891B-5CE3EEFEF70D}"/>
          </ac:spMkLst>
        </pc:spChg>
        <pc:spChg chg="add mod">
          <ac:chgData name="Treasurer Credit River" userId="349d901d-6cbc-48d0-a7c5-bf82569eb1c0" providerId="ADAL" clId="{97FEC161-D6B3-4831-B1A6-BE786E1E9FA1}" dt="2021-11-15T07:20:20.226" v="842" actId="5793"/>
          <ac:spMkLst>
            <pc:docMk/>
            <pc:sldMk cId="4293070397" sldId="259"/>
            <ac:spMk id="11" creationId="{D8452ED2-9DBA-4634-9EF7-BD67AE629CEB}"/>
          </ac:spMkLst>
        </pc:spChg>
        <pc:picChg chg="add del mod ord">
          <ac:chgData name="Treasurer Credit River" userId="349d901d-6cbc-48d0-a7c5-bf82569eb1c0" providerId="ADAL" clId="{97FEC161-D6B3-4831-B1A6-BE786E1E9FA1}" dt="2021-11-15T07:18:59.258" v="830" actId="478"/>
          <ac:picMkLst>
            <pc:docMk/>
            <pc:sldMk cId="4293070397" sldId="259"/>
            <ac:picMk id="7" creationId="{1AF251B9-E8ED-403E-A2AF-D3C7260937DD}"/>
          </ac:picMkLst>
        </pc:picChg>
        <pc:picChg chg="add del mod">
          <ac:chgData name="Treasurer Credit River" userId="349d901d-6cbc-48d0-a7c5-bf82569eb1c0" providerId="ADAL" clId="{97FEC161-D6B3-4831-B1A6-BE786E1E9FA1}" dt="2021-11-15T07:21:22.465" v="847" actId="478"/>
          <ac:picMkLst>
            <pc:docMk/>
            <pc:sldMk cId="4293070397" sldId="259"/>
            <ac:picMk id="12" creationId="{D0558DF8-BFBF-4DE4-8222-4E76AD101CE8}"/>
          </ac:picMkLst>
        </pc:picChg>
      </pc:sldChg>
      <pc:sldChg chg="modSp mod">
        <pc:chgData name="Treasurer Credit River" userId="349d901d-6cbc-48d0-a7c5-bf82569eb1c0" providerId="ADAL" clId="{97FEC161-D6B3-4831-B1A6-BE786E1E9FA1}" dt="2021-11-15T07:42:17.898" v="1699" actId="20577"/>
        <pc:sldMkLst>
          <pc:docMk/>
          <pc:sldMk cId="2122023091" sldId="260"/>
        </pc:sldMkLst>
        <pc:spChg chg="mod">
          <ac:chgData name="Treasurer Credit River" userId="349d901d-6cbc-48d0-a7c5-bf82569eb1c0" providerId="ADAL" clId="{97FEC161-D6B3-4831-B1A6-BE786E1E9FA1}" dt="2021-11-15T06:52:54.289" v="68" actId="20577"/>
          <ac:spMkLst>
            <pc:docMk/>
            <pc:sldMk cId="2122023091" sldId="260"/>
            <ac:spMk id="2" creationId="{9ACDA5E6-F545-4BA5-B119-CE2E4CB307A3}"/>
          </ac:spMkLst>
        </pc:spChg>
        <pc:spChg chg="mod">
          <ac:chgData name="Treasurer Credit River" userId="349d901d-6cbc-48d0-a7c5-bf82569eb1c0" providerId="ADAL" clId="{97FEC161-D6B3-4831-B1A6-BE786E1E9FA1}" dt="2021-11-15T07:42:17.898" v="1699" actId="20577"/>
          <ac:spMkLst>
            <pc:docMk/>
            <pc:sldMk cId="2122023091" sldId="260"/>
            <ac:spMk id="3" creationId="{08E798CE-10FE-4FB6-891B-5CE3EEFEF70D}"/>
          </ac:spMkLst>
        </pc:spChg>
      </pc:sldChg>
      <pc:sldChg chg="modSp del mod">
        <pc:chgData name="Treasurer Credit River" userId="349d901d-6cbc-48d0-a7c5-bf82569eb1c0" providerId="ADAL" clId="{97FEC161-D6B3-4831-B1A6-BE786E1E9FA1}" dt="2021-11-15T07:28:07.741" v="1221" actId="47"/>
        <pc:sldMkLst>
          <pc:docMk/>
          <pc:sldMk cId="2328718727" sldId="261"/>
        </pc:sldMkLst>
        <pc:spChg chg="mod">
          <ac:chgData name="Treasurer Credit River" userId="349d901d-6cbc-48d0-a7c5-bf82569eb1c0" providerId="ADAL" clId="{97FEC161-D6B3-4831-B1A6-BE786E1E9FA1}" dt="2021-11-15T07:15:56.596" v="622" actId="20577"/>
          <ac:spMkLst>
            <pc:docMk/>
            <pc:sldMk cId="2328718727" sldId="261"/>
            <ac:spMk id="2" creationId="{188563B1-652B-4A51-B046-A97F3895EA3C}"/>
          </ac:spMkLst>
        </pc:spChg>
        <pc:spChg chg="mod">
          <ac:chgData name="Treasurer Credit River" userId="349d901d-6cbc-48d0-a7c5-bf82569eb1c0" providerId="ADAL" clId="{97FEC161-D6B3-4831-B1A6-BE786E1E9FA1}" dt="2021-11-15T07:17:09.323" v="796" actId="5793"/>
          <ac:spMkLst>
            <pc:docMk/>
            <pc:sldMk cId="2328718727" sldId="261"/>
            <ac:spMk id="3" creationId="{6FF319C5-0CE9-4381-85D8-55C769288267}"/>
          </ac:spMkLst>
        </pc:spChg>
      </pc:sldChg>
      <pc:sldChg chg="addSp delSp modSp mod ord">
        <pc:chgData name="Treasurer Credit River" userId="349d901d-6cbc-48d0-a7c5-bf82569eb1c0" providerId="ADAL" clId="{97FEC161-D6B3-4831-B1A6-BE786E1E9FA1}" dt="2021-11-15T07:15:19.383" v="616"/>
        <pc:sldMkLst>
          <pc:docMk/>
          <pc:sldMk cId="2656438931" sldId="262"/>
        </pc:sldMkLst>
        <pc:spChg chg="del">
          <ac:chgData name="Treasurer Credit River" userId="349d901d-6cbc-48d0-a7c5-bf82569eb1c0" providerId="ADAL" clId="{97FEC161-D6B3-4831-B1A6-BE786E1E9FA1}" dt="2021-11-15T07:14:54.900" v="613" actId="22"/>
          <ac:spMkLst>
            <pc:docMk/>
            <pc:sldMk cId="2656438931" sldId="262"/>
            <ac:spMk id="3" creationId="{08E798CE-10FE-4FB6-891B-5CE3EEFEF70D}"/>
          </ac:spMkLst>
        </pc:spChg>
        <pc:picChg chg="add mod ord">
          <ac:chgData name="Treasurer Credit River" userId="349d901d-6cbc-48d0-a7c5-bf82569eb1c0" providerId="ADAL" clId="{97FEC161-D6B3-4831-B1A6-BE786E1E9FA1}" dt="2021-11-15T07:14:58.426" v="614" actId="1076"/>
          <ac:picMkLst>
            <pc:docMk/>
            <pc:sldMk cId="2656438931" sldId="262"/>
            <ac:picMk id="7" creationId="{EC897B73-C008-4735-A442-6085D47AE1B4}"/>
          </ac:picMkLst>
        </pc:picChg>
      </pc:sldChg>
      <pc:sldChg chg="new del">
        <pc:chgData name="Treasurer Credit River" userId="349d901d-6cbc-48d0-a7c5-bf82569eb1c0" providerId="ADAL" clId="{97FEC161-D6B3-4831-B1A6-BE786E1E9FA1}" dt="2021-11-15T07:18:31.695" v="799" actId="47"/>
        <pc:sldMkLst>
          <pc:docMk/>
          <pc:sldMk cId="184604828" sldId="263"/>
        </pc:sldMkLst>
      </pc:sldChg>
      <pc:sldChg chg="del">
        <pc:chgData name="Treasurer Credit River" userId="349d901d-6cbc-48d0-a7c5-bf82569eb1c0" providerId="ADAL" clId="{97FEC161-D6B3-4831-B1A6-BE786E1E9FA1}" dt="2021-11-15T07:22:10.388" v="849" actId="47"/>
        <pc:sldMkLst>
          <pc:docMk/>
          <pc:sldMk cId="2433329105" sldId="264"/>
        </pc:sldMkLst>
      </pc:sldChg>
      <pc:sldChg chg="add ord">
        <pc:chgData name="Treasurer Credit River" userId="349d901d-6cbc-48d0-a7c5-bf82569eb1c0" providerId="ADAL" clId="{97FEC161-D6B3-4831-B1A6-BE786E1E9FA1}" dt="2021-11-15T07:28:14.732" v="1223"/>
        <pc:sldMkLst>
          <pc:docMk/>
          <pc:sldMk cId="35855496" sldId="265"/>
        </pc:sldMkLst>
      </pc:sldChg>
      <pc:sldChg chg="modSp add mod">
        <pc:chgData name="Treasurer Credit River" userId="349d901d-6cbc-48d0-a7c5-bf82569eb1c0" providerId="ADAL" clId="{97FEC161-D6B3-4831-B1A6-BE786E1E9FA1}" dt="2021-11-15T07:43:29.168" v="1718" actId="20577"/>
        <pc:sldMkLst>
          <pc:docMk/>
          <pc:sldMk cId="1378563495" sldId="266"/>
        </pc:sldMkLst>
        <pc:spChg chg="mod">
          <ac:chgData name="Treasurer Credit River" userId="349d901d-6cbc-48d0-a7c5-bf82569eb1c0" providerId="ADAL" clId="{97FEC161-D6B3-4831-B1A6-BE786E1E9FA1}" dt="2021-11-15T07:24:19.301" v="935" actId="20577"/>
          <ac:spMkLst>
            <pc:docMk/>
            <pc:sldMk cId="1378563495" sldId="266"/>
            <ac:spMk id="2" creationId="{9ACDA5E6-F545-4BA5-B119-CE2E4CB307A3}"/>
          </ac:spMkLst>
        </pc:spChg>
        <pc:spChg chg="mod">
          <ac:chgData name="Treasurer Credit River" userId="349d901d-6cbc-48d0-a7c5-bf82569eb1c0" providerId="ADAL" clId="{97FEC161-D6B3-4831-B1A6-BE786E1E9FA1}" dt="2021-11-15T07:43:29.168" v="1718" actId="20577"/>
          <ac:spMkLst>
            <pc:docMk/>
            <pc:sldMk cId="1378563495" sldId="266"/>
            <ac:spMk id="3" creationId="{08E798CE-10FE-4FB6-891B-5CE3EEFEF70D}"/>
          </ac:spMkLst>
        </pc:spChg>
      </pc:sldChg>
      <pc:sldChg chg="addSp delSp modSp add del mod">
        <pc:chgData name="Treasurer Credit River" userId="349d901d-6cbc-48d0-a7c5-bf82569eb1c0" providerId="ADAL" clId="{97FEC161-D6B3-4831-B1A6-BE786E1E9FA1}" dt="2021-11-15T07:23:30.397" v="900" actId="47"/>
        <pc:sldMkLst>
          <pc:docMk/>
          <pc:sldMk cId="1808289461" sldId="266"/>
        </pc:sldMkLst>
        <pc:spChg chg="mod">
          <ac:chgData name="Treasurer Credit River" userId="349d901d-6cbc-48d0-a7c5-bf82569eb1c0" providerId="ADAL" clId="{97FEC161-D6B3-4831-B1A6-BE786E1E9FA1}" dt="2021-11-15T07:23:24.966" v="899" actId="20577"/>
          <ac:spMkLst>
            <pc:docMk/>
            <pc:sldMk cId="1808289461" sldId="266"/>
            <ac:spMk id="2" creationId="{9ACDA5E6-F545-4BA5-B119-CE2E4CB307A3}"/>
          </ac:spMkLst>
        </pc:spChg>
        <pc:spChg chg="add del mod">
          <ac:chgData name="Treasurer Credit River" userId="349d901d-6cbc-48d0-a7c5-bf82569eb1c0" providerId="ADAL" clId="{97FEC161-D6B3-4831-B1A6-BE786E1E9FA1}" dt="2021-11-15T07:20:03.912" v="840"/>
          <ac:spMkLst>
            <pc:docMk/>
            <pc:sldMk cId="1808289461" sldId="266"/>
            <ac:spMk id="5" creationId="{C5A1A30C-0673-4562-8E02-C995C83BBB5F}"/>
          </ac:spMkLst>
        </pc:spChg>
        <pc:spChg chg="add mod">
          <ac:chgData name="Treasurer Credit River" userId="349d901d-6cbc-48d0-a7c5-bf82569eb1c0" providerId="ADAL" clId="{97FEC161-D6B3-4831-B1A6-BE786E1E9FA1}" dt="2021-11-15T07:20:06.969" v="841" actId="478"/>
          <ac:spMkLst>
            <pc:docMk/>
            <pc:sldMk cId="1808289461" sldId="266"/>
            <ac:spMk id="12" creationId="{C530D567-6EFC-41BE-8E1B-FA0594468D55}"/>
          </ac:spMkLst>
        </pc:spChg>
        <pc:picChg chg="del mod">
          <ac:chgData name="Treasurer Credit River" userId="349d901d-6cbc-48d0-a7c5-bf82569eb1c0" providerId="ADAL" clId="{97FEC161-D6B3-4831-B1A6-BE786E1E9FA1}" dt="2021-11-15T07:19:59.829" v="839" actId="478"/>
          <ac:picMkLst>
            <pc:docMk/>
            <pc:sldMk cId="1808289461" sldId="266"/>
            <ac:picMk id="7" creationId="{1AF251B9-E8ED-403E-A2AF-D3C7260937DD}"/>
          </ac:picMkLst>
        </pc:picChg>
        <pc:picChg chg="add del mod">
          <ac:chgData name="Treasurer Credit River" userId="349d901d-6cbc-48d0-a7c5-bf82569eb1c0" providerId="ADAL" clId="{97FEC161-D6B3-4831-B1A6-BE786E1E9FA1}" dt="2021-11-15T07:20:06.969" v="841" actId="478"/>
          <ac:picMkLst>
            <pc:docMk/>
            <pc:sldMk cId="1808289461" sldId="266"/>
            <ac:picMk id="9" creationId="{D831304A-DF96-4700-9CFD-126A383D8788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3BAC7F-E64B-430A-8A5D-7CF8AC1788B4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D6EE15-3E7E-40DC-AF81-70FB5E2AB300}">
      <dgm:prSet phldrT="[Text]"/>
      <dgm:spPr/>
      <dgm:t>
        <a:bodyPr/>
        <a:lstStyle/>
        <a:p>
          <a:r>
            <a:rPr lang="en-US" dirty="0"/>
            <a:t>11/15</a:t>
          </a:r>
        </a:p>
      </dgm:t>
    </dgm:pt>
    <dgm:pt modelId="{B544883B-315C-4708-9F7A-695AACD85070}" type="parTrans" cxnId="{1F34C594-3B5E-48F1-BE6F-382B5FDC0438}">
      <dgm:prSet/>
      <dgm:spPr/>
      <dgm:t>
        <a:bodyPr/>
        <a:lstStyle/>
        <a:p>
          <a:endParaRPr lang="en-US"/>
        </a:p>
      </dgm:t>
    </dgm:pt>
    <dgm:pt modelId="{53A89575-152D-41B9-A4AE-752E40AE1C72}" type="sibTrans" cxnId="{1F34C594-3B5E-48F1-BE6F-382B5FDC0438}">
      <dgm:prSet/>
      <dgm:spPr/>
      <dgm:t>
        <a:bodyPr/>
        <a:lstStyle/>
        <a:p>
          <a:endParaRPr lang="en-US"/>
        </a:p>
      </dgm:t>
    </dgm:pt>
    <dgm:pt modelId="{05B89B3E-B478-4C83-B839-B187E1416BD4}">
      <dgm:prSet phldrT="[Text]"/>
      <dgm:spPr/>
      <dgm:t>
        <a:bodyPr/>
        <a:lstStyle/>
        <a:p>
          <a:r>
            <a:rPr lang="en-US" dirty="0"/>
            <a:t>Council  Levy/Budget Workshop</a:t>
          </a:r>
        </a:p>
      </dgm:t>
    </dgm:pt>
    <dgm:pt modelId="{7A088D90-4B77-4186-B8F2-2325F36DB529}" type="parTrans" cxnId="{D1296BA5-DD99-4088-98E4-0937BF9E0121}">
      <dgm:prSet/>
      <dgm:spPr/>
      <dgm:t>
        <a:bodyPr/>
        <a:lstStyle/>
        <a:p>
          <a:endParaRPr lang="en-US"/>
        </a:p>
      </dgm:t>
    </dgm:pt>
    <dgm:pt modelId="{7920F05E-F911-445F-8AF2-6903DF202337}" type="sibTrans" cxnId="{D1296BA5-DD99-4088-98E4-0937BF9E0121}">
      <dgm:prSet/>
      <dgm:spPr/>
      <dgm:t>
        <a:bodyPr/>
        <a:lstStyle/>
        <a:p>
          <a:endParaRPr lang="en-US"/>
        </a:p>
      </dgm:t>
    </dgm:pt>
    <dgm:pt modelId="{6E26D42B-3D89-4C34-8005-FEBF90C63AB0}">
      <dgm:prSet phldrT="[Text]"/>
      <dgm:spPr/>
      <dgm:t>
        <a:bodyPr/>
        <a:lstStyle/>
        <a:p>
          <a:r>
            <a:rPr lang="en-US" dirty="0"/>
            <a:t>12/6</a:t>
          </a:r>
        </a:p>
      </dgm:t>
    </dgm:pt>
    <dgm:pt modelId="{8CCF0C5F-3726-4A67-B50B-72F1B10A1750}" type="parTrans" cxnId="{08D7E1E0-9EAE-4F4B-AB8B-9AB14BD7136A}">
      <dgm:prSet/>
      <dgm:spPr/>
      <dgm:t>
        <a:bodyPr/>
        <a:lstStyle/>
        <a:p>
          <a:endParaRPr lang="en-US"/>
        </a:p>
      </dgm:t>
    </dgm:pt>
    <dgm:pt modelId="{6A2C4EAF-F569-4DFE-A267-60D78E71EE22}" type="sibTrans" cxnId="{08D7E1E0-9EAE-4F4B-AB8B-9AB14BD7136A}">
      <dgm:prSet/>
      <dgm:spPr/>
      <dgm:t>
        <a:bodyPr/>
        <a:lstStyle/>
        <a:p>
          <a:endParaRPr lang="en-US"/>
        </a:p>
      </dgm:t>
    </dgm:pt>
    <dgm:pt modelId="{210AF3A1-0CD7-4FAE-A206-554D289043FC}">
      <dgm:prSet phldrT="[Text]"/>
      <dgm:spPr/>
      <dgm:t>
        <a:bodyPr/>
        <a:lstStyle/>
        <a:p>
          <a:r>
            <a:rPr lang="en-US" dirty="0"/>
            <a:t>TNT Information</a:t>
          </a:r>
        </a:p>
      </dgm:t>
    </dgm:pt>
    <dgm:pt modelId="{6C18BB9D-7A81-4F16-932F-09DEFCE766FB}" type="parTrans" cxnId="{AEB54673-9F0F-4D0F-96A8-DF483E7E89A5}">
      <dgm:prSet/>
      <dgm:spPr/>
      <dgm:t>
        <a:bodyPr/>
        <a:lstStyle/>
        <a:p>
          <a:endParaRPr lang="en-US"/>
        </a:p>
      </dgm:t>
    </dgm:pt>
    <dgm:pt modelId="{5CB2DC8A-B3AB-4F1E-8C0E-2FA501075B4E}" type="sibTrans" cxnId="{AEB54673-9F0F-4D0F-96A8-DF483E7E89A5}">
      <dgm:prSet/>
      <dgm:spPr/>
      <dgm:t>
        <a:bodyPr/>
        <a:lstStyle/>
        <a:p>
          <a:endParaRPr lang="en-US"/>
        </a:p>
      </dgm:t>
    </dgm:pt>
    <dgm:pt modelId="{7AABBEA8-5DB2-4E54-BF6E-071E2F28EC05}">
      <dgm:prSet phldrT="[Text]"/>
      <dgm:spPr/>
      <dgm:t>
        <a:bodyPr/>
        <a:lstStyle/>
        <a:p>
          <a:r>
            <a:rPr lang="en-US" dirty="0"/>
            <a:t>Council  Levy Resolution</a:t>
          </a:r>
        </a:p>
      </dgm:t>
    </dgm:pt>
    <dgm:pt modelId="{E1063892-10ED-4781-9D73-522E9E30168B}" type="parTrans" cxnId="{7A184119-D48A-4AB5-ADFE-7406A916D5B6}">
      <dgm:prSet/>
      <dgm:spPr/>
      <dgm:t>
        <a:bodyPr/>
        <a:lstStyle/>
        <a:p>
          <a:endParaRPr lang="en-US"/>
        </a:p>
      </dgm:t>
    </dgm:pt>
    <dgm:pt modelId="{738675D3-BCB9-410A-84B5-D5C939CE4F40}" type="sibTrans" cxnId="{7A184119-D48A-4AB5-ADFE-7406A916D5B6}">
      <dgm:prSet/>
      <dgm:spPr/>
      <dgm:t>
        <a:bodyPr/>
        <a:lstStyle/>
        <a:p>
          <a:endParaRPr lang="en-US"/>
        </a:p>
      </dgm:t>
    </dgm:pt>
    <dgm:pt modelId="{7E7E3A7C-AB5A-4BEA-89A9-AF46EA75A385}">
      <dgm:prSet phldrT="[Text]"/>
      <dgm:spPr/>
      <dgm:t>
        <a:bodyPr/>
        <a:lstStyle/>
        <a:p>
          <a:r>
            <a:rPr lang="en-US" dirty="0"/>
            <a:t>12/28</a:t>
          </a:r>
        </a:p>
      </dgm:t>
    </dgm:pt>
    <dgm:pt modelId="{EFDE24A1-FC62-4578-894B-B66CA0848F09}" type="parTrans" cxnId="{60AECBFD-6895-4D75-83C3-358FD47EBE20}">
      <dgm:prSet/>
      <dgm:spPr/>
      <dgm:t>
        <a:bodyPr/>
        <a:lstStyle/>
        <a:p>
          <a:endParaRPr lang="en-US"/>
        </a:p>
      </dgm:t>
    </dgm:pt>
    <dgm:pt modelId="{1BCC86FC-A875-4DD1-B73F-53AA947E7885}" type="sibTrans" cxnId="{60AECBFD-6895-4D75-83C3-358FD47EBE20}">
      <dgm:prSet/>
      <dgm:spPr/>
      <dgm:t>
        <a:bodyPr/>
        <a:lstStyle/>
        <a:p>
          <a:endParaRPr lang="en-US"/>
        </a:p>
      </dgm:t>
    </dgm:pt>
    <dgm:pt modelId="{AD718262-9BA3-452F-BD09-AF6F8F112621}">
      <dgm:prSet phldrT="[Text]"/>
      <dgm:spPr/>
      <dgm:t>
        <a:bodyPr/>
        <a:lstStyle/>
        <a:p>
          <a:r>
            <a:rPr lang="en-US" dirty="0"/>
            <a:t>Final Levy to Scott County</a:t>
          </a:r>
        </a:p>
      </dgm:t>
    </dgm:pt>
    <dgm:pt modelId="{93820299-EF30-4E0F-BB5D-AFE6F3C0D091}" type="parTrans" cxnId="{15D6747E-B229-4BAB-A38F-D693C83AA8C9}">
      <dgm:prSet/>
      <dgm:spPr/>
      <dgm:t>
        <a:bodyPr/>
        <a:lstStyle/>
        <a:p>
          <a:endParaRPr lang="en-US"/>
        </a:p>
      </dgm:t>
    </dgm:pt>
    <dgm:pt modelId="{71C31DCE-2365-485C-96B6-9C53C50199D6}" type="sibTrans" cxnId="{15D6747E-B229-4BAB-A38F-D693C83AA8C9}">
      <dgm:prSet/>
      <dgm:spPr/>
      <dgm:t>
        <a:bodyPr/>
        <a:lstStyle/>
        <a:p>
          <a:endParaRPr lang="en-US"/>
        </a:p>
      </dgm:t>
    </dgm:pt>
    <dgm:pt modelId="{2625B30D-8D76-40C5-A62D-F7B31FF98F39}">
      <dgm:prSet phldrT="[Text]"/>
      <dgm:spPr/>
      <dgm:t>
        <a:bodyPr/>
        <a:lstStyle/>
        <a:p>
          <a:r>
            <a:rPr lang="en-US" dirty="0"/>
            <a:t>12/20</a:t>
          </a:r>
        </a:p>
      </dgm:t>
    </dgm:pt>
    <dgm:pt modelId="{81DAF47C-C990-4A68-B973-87626C67B13E}" type="parTrans" cxnId="{B96EDBEC-0EAD-4C47-AA99-E1B5DECEEB07}">
      <dgm:prSet/>
      <dgm:spPr/>
      <dgm:t>
        <a:bodyPr/>
        <a:lstStyle/>
        <a:p>
          <a:endParaRPr lang="en-US"/>
        </a:p>
      </dgm:t>
    </dgm:pt>
    <dgm:pt modelId="{A933F37A-0C25-430F-8B5B-9D36C634E0BA}" type="sibTrans" cxnId="{B96EDBEC-0EAD-4C47-AA99-E1B5DECEEB07}">
      <dgm:prSet/>
      <dgm:spPr/>
      <dgm:t>
        <a:bodyPr/>
        <a:lstStyle/>
        <a:p>
          <a:endParaRPr lang="en-US"/>
        </a:p>
      </dgm:t>
    </dgm:pt>
    <dgm:pt modelId="{D0C9ECF4-A39C-4F5F-B5FB-BD2F92030119}">
      <dgm:prSet phldrT="[Text]"/>
      <dgm:spPr/>
      <dgm:t>
        <a:bodyPr/>
        <a:lstStyle/>
        <a:p>
          <a:r>
            <a:rPr lang="en-US" dirty="0"/>
            <a:t>2</a:t>
          </a:r>
          <a:r>
            <a:rPr lang="en-US" baseline="30000" dirty="0"/>
            <a:t>nd</a:t>
          </a:r>
          <a:r>
            <a:rPr lang="en-US" dirty="0"/>
            <a:t> Council meeting</a:t>
          </a:r>
        </a:p>
      </dgm:t>
    </dgm:pt>
    <dgm:pt modelId="{93E902D5-B732-4A00-88BE-B791BA7775EF}" type="parTrans" cxnId="{4B0F0956-0594-4114-9D01-108F3A002B34}">
      <dgm:prSet/>
      <dgm:spPr/>
      <dgm:t>
        <a:bodyPr/>
        <a:lstStyle/>
        <a:p>
          <a:endParaRPr lang="en-US"/>
        </a:p>
      </dgm:t>
    </dgm:pt>
    <dgm:pt modelId="{AC51C1D8-4FB9-427B-B4F0-53D209258A49}" type="sibTrans" cxnId="{4B0F0956-0594-4114-9D01-108F3A002B34}">
      <dgm:prSet/>
      <dgm:spPr/>
      <dgm:t>
        <a:bodyPr/>
        <a:lstStyle/>
        <a:p>
          <a:endParaRPr lang="en-US"/>
        </a:p>
      </dgm:t>
    </dgm:pt>
    <dgm:pt modelId="{5A1C8FCD-E368-4225-BD3B-4344D3313150}" type="pres">
      <dgm:prSet presAssocID="{223BAC7F-E64B-430A-8A5D-7CF8AC1788B4}" presName="theList" presStyleCnt="0">
        <dgm:presLayoutVars>
          <dgm:dir/>
          <dgm:animLvl val="lvl"/>
          <dgm:resizeHandles val="exact"/>
        </dgm:presLayoutVars>
      </dgm:prSet>
      <dgm:spPr/>
    </dgm:pt>
    <dgm:pt modelId="{B371BE64-8187-48C7-8344-142CB0D44792}" type="pres">
      <dgm:prSet presAssocID="{BBD6EE15-3E7E-40DC-AF81-70FB5E2AB300}" presName="compNode" presStyleCnt="0"/>
      <dgm:spPr/>
    </dgm:pt>
    <dgm:pt modelId="{A87E48F7-28F3-4FBA-A331-527BA72F69F2}" type="pres">
      <dgm:prSet presAssocID="{BBD6EE15-3E7E-40DC-AF81-70FB5E2AB300}" presName="noGeometry" presStyleCnt="0"/>
      <dgm:spPr/>
    </dgm:pt>
    <dgm:pt modelId="{D5285280-AE7D-42CA-A07C-9F6FE5B4FAFC}" type="pres">
      <dgm:prSet presAssocID="{BBD6EE15-3E7E-40DC-AF81-70FB5E2AB300}" presName="childTextVisible" presStyleLbl="bgAccFollowNode1" presStyleIdx="0" presStyleCnt="4">
        <dgm:presLayoutVars>
          <dgm:bulletEnabled val="1"/>
        </dgm:presLayoutVars>
      </dgm:prSet>
      <dgm:spPr/>
    </dgm:pt>
    <dgm:pt modelId="{90976874-F495-4065-8C43-3104D9AB5014}" type="pres">
      <dgm:prSet presAssocID="{BBD6EE15-3E7E-40DC-AF81-70FB5E2AB300}" presName="childTextHidden" presStyleLbl="bgAccFollowNode1" presStyleIdx="0" presStyleCnt="4"/>
      <dgm:spPr/>
    </dgm:pt>
    <dgm:pt modelId="{69CF1E01-B790-4F80-B969-BE25ACABE5C8}" type="pres">
      <dgm:prSet presAssocID="{BBD6EE15-3E7E-40DC-AF81-70FB5E2AB300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DFB3BCD7-F2C4-4BC6-9474-4B6EF1722A9D}" type="pres">
      <dgm:prSet presAssocID="{BBD6EE15-3E7E-40DC-AF81-70FB5E2AB300}" presName="aSpace" presStyleCnt="0"/>
      <dgm:spPr/>
    </dgm:pt>
    <dgm:pt modelId="{DAB69EB4-02FF-42FF-A172-3B3EE413098A}" type="pres">
      <dgm:prSet presAssocID="{6E26D42B-3D89-4C34-8005-FEBF90C63AB0}" presName="compNode" presStyleCnt="0"/>
      <dgm:spPr/>
    </dgm:pt>
    <dgm:pt modelId="{0FCDEA83-2024-46A7-84D2-4B1ECB218AF0}" type="pres">
      <dgm:prSet presAssocID="{6E26D42B-3D89-4C34-8005-FEBF90C63AB0}" presName="noGeometry" presStyleCnt="0"/>
      <dgm:spPr/>
    </dgm:pt>
    <dgm:pt modelId="{90138853-0AAD-46F4-B893-FD2E7D1D761C}" type="pres">
      <dgm:prSet presAssocID="{6E26D42B-3D89-4C34-8005-FEBF90C63AB0}" presName="childTextVisible" presStyleLbl="bgAccFollowNode1" presStyleIdx="1" presStyleCnt="4">
        <dgm:presLayoutVars>
          <dgm:bulletEnabled val="1"/>
        </dgm:presLayoutVars>
      </dgm:prSet>
      <dgm:spPr/>
    </dgm:pt>
    <dgm:pt modelId="{E90E7959-AED8-4009-9766-5B3D70E1C0CA}" type="pres">
      <dgm:prSet presAssocID="{6E26D42B-3D89-4C34-8005-FEBF90C63AB0}" presName="childTextHidden" presStyleLbl="bgAccFollowNode1" presStyleIdx="1" presStyleCnt="4"/>
      <dgm:spPr/>
    </dgm:pt>
    <dgm:pt modelId="{954E7237-46E8-4E6B-84B2-EB777816E2C0}" type="pres">
      <dgm:prSet presAssocID="{6E26D42B-3D89-4C34-8005-FEBF90C63AB0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FDC96156-B01F-4CB4-B58F-012AFF62A497}" type="pres">
      <dgm:prSet presAssocID="{6E26D42B-3D89-4C34-8005-FEBF90C63AB0}" presName="aSpace" presStyleCnt="0"/>
      <dgm:spPr/>
    </dgm:pt>
    <dgm:pt modelId="{128B977F-33DC-4933-BCD5-244500F9790C}" type="pres">
      <dgm:prSet presAssocID="{2625B30D-8D76-40C5-A62D-F7B31FF98F39}" presName="compNode" presStyleCnt="0"/>
      <dgm:spPr/>
    </dgm:pt>
    <dgm:pt modelId="{E4701F79-1322-453C-A8F9-80E10761EC13}" type="pres">
      <dgm:prSet presAssocID="{2625B30D-8D76-40C5-A62D-F7B31FF98F39}" presName="noGeometry" presStyleCnt="0"/>
      <dgm:spPr/>
    </dgm:pt>
    <dgm:pt modelId="{46CC8548-BFFC-40F7-A1FD-092B4CBB0562}" type="pres">
      <dgm:prSet presAssocID="{2625B30D-8D76-40C5-A62D-F7B31FF98F39}" presName="childTextVisible" presStyleLbl="bgAccFollowNode1" presStyleIdx="2" presStyleCnt="4">
        <dgm:presLayoutVars>
          <dgm:bulletEnabled val="1"/>
        </dgm:presLayoutVars>
      </dgm:prSet>
      <dgm:spPr/>
    </dgm:pt>
    <dgm:pt modelId="{2F20CAAC-09EC-40CA-A845-06E749A65242}" type="pres">
      <dgm:prSet presAssocID="{2625B30D-8D76-40C5-A62D-F7B31FF98F39}" presName="childTextHidden" presStyleLbl="bgAccFollowNode1" presStyleIdx="2" presStyleCnt="4"/>
      <dgm:spPr/>
    </dgm:pt>
    <dgm:pt modelId="{8D39D8E9-B199-4D20-AB37-2414C0B44054}" type="pres">
      <dgm:prSet presAssocID="{2625B30D-8D76-40C5-A62D-F7B31FF98F39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CF3D50EC-6845-4DC7-9B8D-9535376A9B29}" type="pres">
      <dgm:prSet presAssocID="{2625B30D-8D76-40C5-A62D-F7B31FF98F39}" presName="aSpace" presStyleCnt="0"/>
      <dgm:spPr/>
    </dgm:pt>
    <dgm:pt modelId="{6F74766D-0239-4BB2-95F6-1205AEB206F1}" type="pres">
      <dgm:prSet presAssocID="{7E7E3A7C-AB5A-4BEA-89A9-AF46EA75A385}" presName="compNode" presStyleCnt="0"/>
      <dgm:spPr/>
    </dgm:pt>
    <dgm:pt modelId="{CEA89ED9-7C9A-449E-B95C-7305AD50BBBE}" type="pres">
      <dgm:prSet presAssocID="{7E7E3A7C-AB5A-4BEA-89A9-AF46EA75A385}" presName="noGeometry" presStyleCnt="0"/>
      <dgm:spPr/>
    </dgm:pt>
    <dgm:pt modelId="{8C123C32-8F6E-49EC-B47D-3ECBDEA57537}" type="pres">
      <dgm:prSet presAssocID="{7E7E3A7C-AB5A-4BEA-89A9-AF46EA75A385}" presName="childTextVisible" presStyleLbl="bgAccFollowNode1" presStyleIdx="3" presStyleCnt="4">
        <dgm:presLayoutVars>
          <dgm:bulletEnabled val="1"/>
        </dgm:presLayoutVars>
      </dgm:prSet>
      <dgm:spPr/>
    </dgm:pt>
    <dgm:pt modelId="{87BDEC76-A8FD-4C9E-93FC-6B5D54D65AB6}" type="pres">
      <dgm:prSet presAssocID="{7E7E3A7C-AB5A-4BEA-89A9-AF46EA75A385}" presName="childTextHidden" presStyleLbl="bgAccFollowNode1" presStyleIdx="3" presStyleCnt="4"/>
      <dgm:spPr/>
    </dgm:pt>
    <dgm:pt modelId="{CC1849AC-7047-4D5B-ADE0-1C87D8C1626E}" type="pres">
      <dgm:prSet presAssocID="{7E7E3A7C-AB5A-4BEA-89A9-AF46EA75A385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9CCEE00B-6556-40AD-A457-55452785772F}" type="presOf" srcId="{05B89B3E-B478-4C83-B839-B187E1416BD4}" destId="{90976874-F495-4065-8C43-3104D9AB5014}" srcOrd="1" destOrd="0" presId="urn:microsoft.com/office/officeart/2005/8/layout/hProcess6"/>
    <dgm:cxn modelId="{D17B4C17-D5D5-4A6A-B58F-DC338FEF107A}" type="presOf" srcId="{D0C9ECF4-A39C-4F5F-B5FB-BD2F92030119}" destId="{2F20CAAC-09EC-40CA-A845-06E749A65242}" srcOrd="1" destOrd="0" presId="urn:microsoft.com/office/officeart/2005/8/layout/hProcess6"/>
    <dgm:cxn modelId="{7A184119-D48A-4AB5-ADFE-7406A916D5B6}" srcId="{6E26D42B-3D89-4C34-8005-FEBF90C63AB0}" destId="{7AABBEA8-5DB2-4E54-BF6E-071E2F28EC05}" srcOrd="1" destOrd="0" parTransId="{E1063892-10ED-4781-9D73-522E9E30168B}" sibTransId="{738675D3-BCB9-410A-84B5-D5C939CE4F40}"/>
    <dgm:cxn modelId="{20693635-09A9-4F40-BF70-D43D8849266F}" type="presOf" srcId="{AD718262-9BA3-452F-BD09-AF6F8F112621}" destId="{87BDEC76-A8FD-4C9E-93FC-6B5D54D65AB6}" srcOrd="1" destOrd="0" presId="urn:microsoft.com/office/officeart/2005/8/layout/hProcess6"/>
    <dgm:cxn modelId="{F1120444-CB3A-4283-8C03-5047413401A4}" type="presOf" srcId="{7AABBEA8-5DB2-4E54-BF6E-071E2F28EC05}" destId="{90138853-0AAD-46F4-B893-FD2E7D1D761C}" srcOrd="0" destOrd="1" presId="urn:microsoft.com/office/officeart/2005/8/layout/hProcess6"/>
    <dgm:cxn modelId="{57CDCD4D-DE94-4AC4-B6DC-C3BE99089F07}" type="presOf" srcId="{7AABBEA8-5DB2-4E54-BF6E-071E2F28EC05}" destId="{E90E7959-AED8-4009-9766-5B3D70E1C0CA}" srcOrd="1" destOrd="1" presId="urn:microsoft.com/office/officeart/2005/8/layout/hProcess6"/>
    <dgm:cxn modelId="{AEB54673-9F0F-4D0F-96A8-DF483E7E89A5}" srcId="{6E26D42B-3D89-4C34-8005-FEBF90C63AB0}" destId="{210AF3A1-0CD7-4FAE-A206-554D289043FC}" srcOrd="0" destOrd="0" parTransId="{6C18BB9D-7A81-4F16-932F-09DEFCE766FB}" sibTransId="{5CB2DC8A-B3AB-4F1E-8C0E-2FA501075B4E}"/>
    <dgm:cxn modelId="{4B0F0956-0594-4114-9D01-108F3A002B34}" srcId="{2625B30D-8D76-40C5-A62D-F7B31FF98F39}" destId="{D0C9ECF4-A39C-4F5F-B5FB-BD2F92030119}" srcOrd="0" destOrd="0" parTransId="{93E902D5-B732-4A00-88BE-B791BA7775EF}" sibTransId="{AC51C1D8-4FB9-427B-B4F0-53D209258A49}"/>
    <dgm:cxn modelId="{15D6747E-B229-4BAB-A38F-D693C83AA8C9}" srcId="{7E7E3A7C-AB5A-4BEA-89A9-AF46EA75A385}" destId="{AD718262-9BA3-452F-BD09-AF6F8F112621}" srcOrd="0" destOrd="0" parTransId="{93820299-EF30-4E0F-BB5D-AFE6F3C0D091}" sibTransId="{71C31DCE-2365-485C-96B6-9C53C50199D6}"/>
    <dgm:cxn modelId="{1A57608E-4FF7-4E19-A9C5-1DB5784CA1D2}" type="presOf" srcId="{D0C9ECF4-A39C-4F5F-B5FB-BD2F92030119}" destId="{46CC8548-BFFC-40F7-A1FD-092B4CBB0562}" srcOrd="0" destOrd="0" presId="urn:microsoft.com/office/officeart/2005/8/layout/hProcess6"/>
    <dgm:cxn modelId="{1F34C594-3B5E-48F1-BE6F-382B5FDC0438}" srcId="{223BAC7F-E64B-430A-8A5D-7CF8AC1788B4}" destId="{BBD6EE15-3E7E-40DC-AF81-70FB5E2AB300}" srcOrd="0" destOrd="0" parTransId="{B544883B-315C-4708-9F7A-695AACD85070}" sibTransId="{53A89575-152D-41B9-A4AE-752E40AE1C72}"/>
    <dgm:cxn modelId="{7D751B9A-7505-4BF0-91CB-C034817DA4EE}" type="presOf" srcId="{223BAC7F-E64B-430A-8A5D-7CF8AC1788B4}" destId="{5A1C8FCD-E368-4225-BD3B-4344D3313150}" srcOrd="0" destOrd="0" presId="urn:microsoft.com/office/officeart/2005/8/layout/hProcess6"/>
    <dgm:cxn modelId="{D1296BA5-DD99-4088-98E4-0937BF9E0121}" srcId="{BBD6EE15-3E7E-40DC-AF81-70FB5E2AB300}" destId="{05B89B3E-B478-4C83-B839-B187E1416BD4}" srcOrd="0" destOrd="0" parTransId="{7A088D90-4B77-4186-B8F2-2325F36DB529}" sibTransId="{7920F05E-F911-445F-8AF2-6903DF202337}"/>
    <dgm:cxn modelId="{974CA9AC-0036-4A31-BC41-F7F79B37F36D}" type="presOf" srcId="{2625B30D-8D76-40C5-A62D-F7B31FF98F39}" destId="{8D39D8E9-B199-4D20-AB37-2414C0B44054}" srcOrd="0" destOrd="0" presId="urn:microsoft.com/office/officeart/2005/8/layout/hProcess6"/>
    <dgm:cxn modelId="{357856C3-B293-4162-B580-A9BDA14DEF6A}" type="presOf" srcId="{6E26D42B-3D89-4C34-8005-FEBF90C63AB0}" destId="{954E7237-46E8-4E6B-84B2-EB777816E2C0}" srcOrd="0" destOrd="0" presId="urn:microsoft.com/office/officeart/2005/8/layout/hProcess6"/>
    <dgm:cxn modelId="{40DD65C9-4BEF-4092-8525-722ADA483498}" type="presOf" srcId="{BBD6EE15-3E7E-40DC-AF81-70FB5E2AB300}" destId="{69CF1E01-B790-4F80-B969-BE25ACABE5C8}" srcOrd="0" destOrd="0" presId="urn:microsoft.com/office/officeart/2005/8/layout/hProcess6"/>
    <dgm:cxn modelId="{F22B37CD-9213-473F-A450-E8F05483B28D}" type="presOf" srcId="{7E7E3A7C-AB5A-4BEA-89A9-AF46EA75A385}" destId="{CC1849AC-7047-4D5B-ADE0-1C87D8C1626E}" srcOrd="0" destOrd="0" presId="urn:microsoft.com/office/officeart/2005/8/layout/hProcess6"/>
    <dgm:cxn modelId="{C6EF47D2-350B-4E34-AB47-8DFA74684236}" type="presOf" srcId="{210AF3A1-0CD7-4FAE-A206-554D289043FC}" destId="{E90E7959-AED8-4009-9766-5B3D70E1C0CA}" srcOrd="1" destOrd="0" presId="urn:microsoft.com/office/officeart/2005/8/layout/hProcess6"/>
    <dgm:cxn modelId="{EFE24ED8-3129-4595-9880-0B337DF3BBE7}" type="presOf" srcId="{210AF3A1-0CD7-4FAE-A206-554D289043FC}" destId="{90138853-0AAD-46F4-B893-FD2E7D1D761C}" srcOrd="0" destOrd="0" presId="urn:microsoft.com/office/officeart/2005/8/layout/hProcess6"/>
    <dgm:cxn modelId="{08D7E1E0-9EAE-4F4B-AB8B-9AB14BD7136A}" srcId="{223BAC7F-E64B-430A-8A5D-7CF8AC1788B4}" destId="{6E26D42B-3D89-4C34-8005-FEBF90C63AB0}" srcOrd="1" destOrd="0" parTransId="{8CCF0C5F-3726-4A67-B50B-72F1B10A1750}" sibTransId="{6A2C4EAF-F569-4DFE-A267-60D78E71EE22}"/>
    <dgm:cxn modelId="{81411AE1-7DA4-4506-AC2E-509B9130054D}" type="presOf" srcId="{AD718262-9BA3-452F-BD09-AF6F8F112621}" destId="{8C123C32-8F6E-49EC-B47D-3ECBDEA57537}" srcOrd="0" destOrd="0" presId="urn:microsoft.com/office/officeart/2005/8/layout/hProcess6"/>
    <dgm:cxn modelId="{B96EDBEC-0EAD-4C47-AA99-E1B5DECEEB07}" srcId="{223BAC7F-E64B-430A-8A5D-7CF8AC1788B4}" destId="{2625B30D-8D76-40C5-A62D-F7B31FF98F39}" srcOrd="2" destOrd="0" parTransId="{81DAF47C-C990-4A68-B973-87626C67B13E}" sibTransId="{A933F37A-0C25-430F-8B5B-9D36C634E0BA}"/>
    <dgm:cxn modelId="{60AECBFD-6895-4D75-83C3-358FD47EBE20}" srcId="{223BAC7F-E64B-430A-8A5D-7CF8AC1788B4}" destId="{7E7E3A7C-AB5A-4BEA-89A9-AF46EA75A385}" srcOrd="3" destOrd="0" parTransId="{EFDE24A1-FC62-4578-894B-B66CA0848F09}" sibTransId="{1BCC86FC-A875-4DD1-B73F-53AA947E7885}"/>
    <dgm:cxn modelId="{BE7D46FE-355C-4C30-8C38-C5F55BB0E408}" type="presOf" srcId="{05B89B3E-B478-4C83-B839-B187E1416BD4}" destId="{D5285280-AE7D-42CA-A07C-9F6FE5B4FAFC}" srcOrd="0" destOrd="0" presId="urn:microsoft.com/office/officeart/2005/8/layout/hProcess6"/>
    <dgm:cxn modelId="{51A2CE94-CB7D-42D1-9497-A5EB4F0751AD}" type="presParOf" srcId="{5A1C8FCD-E368-4225-BD3B-4344D3313150}" destId="{B371BE64-8187-48C7-8344-142CB0D44792}" srcOrd="0" destOrd="0" presId="urn:microsoft.com/office/officeart/2005/8/layout/hProcess6"/>
    <dgm:cxn modelId="{AF12726A-A929-43BE-B318-0D78BBE0E844}" type="presParOf" srcId="{B371BE64-8187-48C7-8344-142CB0D44792}" destId="{A87E48F7-28F3-4FBA-A331-527BA72F69F2}" srcOrd="0" destOrd="0" presId="urn:microsoft.com/office/officeart/2005/8/layout/hProcess6"/>
    <dgm:cxn modelId="{6897E8DA-B881-4E8D-9EC4-58812EDFEE13}" type="presParOf" srcId="{B371BE64-8187-48C7-8344-142CB0D44792}" destId="{D5285280-AE7D-42CA-A07C-9F6FE5B4FAFC}" srcOrd="1" destOrd="0" presId="urn:microsoft.com/office/officeart/2005/8/layout/hProcess6"/>
    <dgm:cxn modelId="{29F0EBB7-186D-463A-98C8-08CDC73D88ED}" type="presParOf" srcId="{B371BE64-8187-48C7-8344-142CB0D44792}" destId="{90976874-F495-4065-8C43-3104D9AB5014}" srcOrd="2" destOrd="0" presId="urn:microsoft.com/office/officeart/2005/8/layout/hProcess6"/>
    <dgm:cxn modelId="{4B8D6042-2A52-4D0D-ACC1-AD2732D38160}" type="presParOf" srcId="{B371BE64-8187-48C7-8344-142CB0D44792}" destId="{69CF1E01-B790-4F80-B969-BE25ACABE5C8}" srcOrd="3" destOrd="0" presId="urn:microsoft.com/office/officeart/2005/8/layout/hProcess6"/>
    <dgm:cxn modelId="{C2154215-AB00-4674-B374-828EF6DDA1A3}" type="presParOf" srcId="{5A1C8FCD-E368-4225-BD3B-4344D3313150}" destId="{DFB3BCD7-F2C4-4BC6-9474-4B6EF1722A9D}" srcOrd="1" destOrd="0" presId="urn:microsoft.com/office/officeart/2005/8/layout/hProcess6"/>
    <dgm:cxn modelId="{A6848C6C-0AF6-4FF4-B3DF-2EDB249ABA6E}" type="presParOf" srcId="{5A1C8FCD-E368-4225-BD3B-4344D3313150}" destId="{DAB69EB4-02FF-42FF-A172-3B3EE413098A}" srcOrd="2" destOrd="0" presId="urn:microsoft.com/office/officeart/2005/8/layout/hProcess6"/>
    <dgm:cxn modelId="{F4EC6397-D261-42CA-B36C-DECE76D05C24}" type="presParOf" srcId="{DAB69EB4-02FF-42FF-A172-3B3EE413098A}" destId="{0FCDEA83-2024-46A7-84D2-4B1ECB218AF0}" srcOrd="0" destOrd="0" presId="urn:microsoft.com/office/officeart/2005/8/layout/hProcess6"/>
    <dgm:cxn modelId="{5460BC46-0599-43FE-9F01-F435C7CABB03}" type="presParOf" srcId="{DAB69EB4-02FF-42FF-A172-3B3EE413098A}" destId="{90138853-0AAD-46F4-B893-FD2E7D1D761C}" srcOrd="1" destOrd="0" presId="urn:microsoft.com/office/officeart/2005/8/layout/hProcess6"/>
    <dgm:cxn modelId="{680FE611-4610-4E78-BB54-3C3353191858}" type="presParOf" srcId="{DAB69EB4-02FF-42FF-A172-3B3EE413098A}" destId="{E90E7959-AED8-4009-9766-5B3D70E1C0CA}" srcOrd="2" destOrd="0" presId="urn:microsoft.com/office/officeart/2005/8/layout/hProcess6"/>
    <dgm:cxn modelId="{A4CF9E44-FCA1-4F4F-8A7E-F1DE07EAEAE5}" type="presParOf" srcId="{DAB69EB4-02FF-42FF-A172-3B3EE413098A}" destId="{954E7237-46E8-4E6B-84B2-EB777816E2C0}" srcOrd="3" destOrd="0" presId="urn:microsoft.com/office/officeart/2005/8/layout/hProcess6"/>
    <dgm:cxn modelId="{65A2BF50-DC9F-42DD-9816-644808522AA8}" type="presParOf" srcId="{5A1C8FCD-E368-4225-BD3B-4344D3313150}" destId="{FDC96156-B01F-4CB4-B58F-012AFF62A497}" srcOrd="3" destOrd="0" presId="urn:microsoft.com/office/officeart/2005/8/layout/hProcess6"/>
    <dgm:cxn modelId="{2B08FDC9-E1AE-44CB-AFF7-A3C278BEF6E4}" type="presParOf" srcId="{5A1C8FCD-E368-4225-BD3B-4344D3313150}" destId="{128B977F-33DC-4933-BCD5-244500F9790C}" srcOrd="4" destOrd="0" presId="urn:microsoft.com/office/officeart/2005/8/layout/hProcess6"/>
    <dgm:cxn modelId="{2FDA0DE1-EF1B-4646-8590-CEA8352D600A}" type="presParOf" srcId="{128B977F-33DC-4933-BCD5-244500F9790C}" destId="{E4701F79-1322-453C-A8F9-80E10761EC13}" srcOrd="0" destOrd="0" presId="urn:microsoft.com/office/officeart/2005/8/layout/hProcess6"/>
    <dgm:cxn modelId="{A0590F09-5195-43F2-942D-52D489F54208}" type="presParOf" srcId="{128B977F-33DC-4933-BCD5-244500F9790C}" destId="{46CC8548-BFFC-40F7-A1FD-092B4CBB0562}" srcOrd="1" destOrd="0" presId="urn:microsoft.com/office/officeart/2005/8/layout/hProcess6"/>
    <dgm:cxn modelId="{B8807356-31CC-49CB-8761-708A707D927A}" type="presParOf" srcId="{128B977F-33DC-4933-BCD5-244500F9790C}" destId="{2F20CAAC-09EC-40CA-A845-06E749A65242}" srcOrd="2" destOrd="0" presId="urn:microsoft.com/office/officeart/2005/8/layout/hProcess6"/>
    <dgm:cxn modelId="{B3733D46-08D3-461F-AAFD-0A71E734043C}" type="presParOf" srcId="{128B977F-33DC-4933-BCD5-244500F9790C}" destId="{8D39D8E9-B199-4D20-AB37-2414C0B44054}" srcOrd="3" destOrd="0" presId="urn:microsoft.com/office/officeart/2005/8/layout/hProcess6"/>
    <dgm:cxn modelId="{55026631-09C5-49B3-9359-2D0EF24E5341}" type="presParOf" srcId="{5A1C8FCD-E368-4225-BD3B-4344D3313150}" destId="{CF3D50EC-6845-4DC7-9B8D-9535376A9B29}" srcOrd="5" destOrd="0" presId="urn:microsoft.com/office/officeart/2005/8/layout/hProcess6"/>
    <dgm:cxn modelId="{2DECBDE9-5C9B-4025-B148-B8334CA52C09}" type="presParOf" srcId="{5A1C8FCD-E368-4225-BD3B-4344D3313150}" destId="{6F74766D-0239-4BB2-95F6-1205AEB206F1}" srcOrd="6" destOrd="0" presId="urn:microsoft.com/office/officeart/2005/8/layout/hProcess6"/>
    <dgm:cxn modelId="{F52A89D8-B7B3-4AF7-9D7F-A68F8F2C4091}" type="presParOf" srcId="{6F74766D-0239-4BB2-95F6-1205AEB206F1}" destId="{CEA89ED9-7C9A-449E-B95C-7305AD50BBBE}" srcOrd="0" destOrd="0" presId="urn:microsoft.com/office/officeart/2005/8/layout/hProcess6"/>
    <dgm:cxn modelId="{5C7C2BB3-6759-4E6A-B389-244A399536ED}" type="presParOf" srcId="{6F74766D-0239-4BB2-95F6-1205AEB206F1}" destId="{8C123C32-8F6E-49EC-B47D-3ECBDEA57537}" srcOrd="1" destOrd="0" presId="urn:microsoft.com/office/officeart/2005/8/layout/hProcess6"/>
    <dgm:cxn modelId="{31B4100A-2486-496B-858B-347FD418F806}" type="presParOf" srcId="{6F74766D-0239-4BB2-95F6-1205AEB206F1}" destId="{87BDEC76-A8FD-4C9E-93FC-6B5D54D65AB6}" srcOrd="2" destOrd="0" presId="urn:microsoft.com/office/officeart/2005/8/layout/hProcess6"/>
    <dgm:cxn modelId="{3F7C7D2A-46C4-400E-9F53-F39DF807F187}" type="presParOf" srcId="{6F74766D-0239-4BB2-95F6-1205AEB206F1}" destId="{CC1849AC-7047-4D5B-ADE0-1C87D8C1626E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285280-AE7D-42CA-A07C-9F6FE5B4FAFC}">
      <dsp:nvSpPr>
        <dsp:cNvPr id="0" name=""/>
        <dsp:cNvSpPr/>
      </dsp:nvSpPr>
      <dsp:spPr>
        <a:xfrm>
          <a:off x="511531" y="1290583"/>
          <a:ext cx="2025074" cy="177017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1651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Council  Levy/Budget Workshop</a:t>
          </a:r>
        </a:p>
      </dsp:txBody>
      <dsp:txXfrm>
        <a:off x="1017800" y="1556109"/>
        <a:ext cx="987223" cy="1239119"/>
      </dsp:txXfrm>
    </dsp:sp>
    <dsp:sp modelId="{69CF1E01-B790-4F80-B969-BE25ACABE5C8}">
      <dsp:nvSpPr>
        <dsp:cNvPr id="0" name=""/>
        <dsp:cNvSpPr/>
      </dsp:nvSpPr>
      <dsp:spPr>
        <a:xfrm>
          <a:off x="5262" y="1669400"/>
          <a:ext cx="1012537" cy="101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11/15</a:t>
          </a:r>
        </a:p>
      </dsp:txBody>
      <dsp:txXfrm>
        <a:off x="153545" y="1817683"/>
        <a:ext cx="715971" cy="715971"/>
      </dsp:txXfrm>
    </dsp:sp>
    <dsp:sp modelId="{90138853-0AAD-46F4-B893-FD2E7D1D761C}">
      <dsp:nvSpPr>
        <dsp:cNvPr id="0" name=""/>
        <dsp:cNvSpPr/>
      </dsp:nvSpPr>
      <dsp:spPr>
        <a:xfrm>
          <a:off x="3169441" y="1290583"/>
          <a:ext cx="2025074" cy="177017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16510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TNT Information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Council  Levy Resolution</a:t>
          </a:r>
        </a:p>
      </dsp:txBody>
      <dsp:txXfrm>
        <a:off x="3675710" y="1556109"/>
        <a:ext cx="987223" cy="1239119"/>
      </dsp:txXfrm>
    </dsp:sp>
    <dsp:sp modelId="{954E7237-46E8-4E6B-84B2-EB777816E2C0}">
      <dsp:nvSpPr>
        <dsp:cNvPr id="0" name=""/>
        <dsp:cNvSpPr/>
      </dsp:nvSpPr>
      <dsp:spPr>
        <a:xfrm>
          <a:off x="2663173" y="1669400"/>
          <a:ext cx="1012537" cy="101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12/6</a:t>
          </a:r>
        </a:p>
      </dsp:txBody>
      <dsp:txXfrm>
        <a:off x="2811456" y="1817683"/>
        <a:ext cx="715971" cy="715971"/>
      </dsp:txXfrm>
    </dsp:sp>
    <dsp:sp modelId="{46CC8548-BFFC-40F7-A1FD-092B4CBB0562}">
      <dsp:nvSpPr>
        <dsp:cNvPr id="0" name=""/>
        <dsp:cNvSpPr/>
      </dsp:nvSpPr>
      <dsp:spPr>
        <a:xfrm>
          <a:off x="5827352" y="1290583"/>
          <a:ext cx="2025074" cy="177017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1651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2</a:t>
          </a:r>
          <a:r>
            <a:rPr lang="en-US" sz="1300" kern="1200" baseline="30000" dirty="0"/>
            <a:t>nd</a:t>
          </a:r>
          <a:r>
            <a:rPr lang="en-US" sz="1300" kern="1200" dirty="0"/>
            <a:t> Council meeting</a:t>
          </a:r>
        </a:p>
      </dsp:txBody>
      <dsp:txXfrm>
        <a:off x="6333620" y="1556109"/>
        <a:ext cx="987223" cy="1239119"/>
      </dsp:txXfrm>
    </dsp:sp>
    <dsp:sp modelId="{8D39D8E9-B199-4D20-AB37-2414C0B44054}">
      <dsp:nvSpPr>
        <dsp:cNvPr id="0" name=""/>
        <dsp:cNvSpPr/>
      </dsp:nvSpPr>
      <dsp:spPr>
        <a:xfrm>
          <a:off x="5321083" y="1669400"/>
          <a:ext cx="1012537" cy="101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12/20</a:t>
          </a:r>
        </a:p>
      </dsp:txBody>
      <dsp:txXfrm>
        <a:off x="5469366" y="1817683"/>
        <a:ext cx="715971" cy="715971"/>
      </dsp:txXfrm>
    </dsp:sp>
    <dsp:sp modelId="{8C123C32-8F6E-49EC-B47D-3ECBDEA57537}">
      <dsp:nvSpPr>
        <dsp:cNvPr id="0" name=""/>
        <dsp:cNvSpPr/>
      </dsp:nvSpPr>
      <dsp:spPr>
        <a:xfrm>
          <a:off x="8485262" y="1290583"/>
          <a:ext cx="2025074" cy="177017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1651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Final Levy to Scott County</a:t>
          </a:r>
        </a:p>
      </dsp:txBody>
      <dsp:txXfrm>
        <a:off x="8991531" y="1556109"/>
        <a:ext cx="987223" cy="1239119"/>
      </dsp:txXfrm>
    </dsp:sp>
    <dsp:sp modelId="{CC1849AC-7047-4D5B-ADE0-1C87D8C1626E}">
      <dsp:nvSpPr>
        <dsp:cNvPr id="0" name=""/>
        <dsp:cNvSpPr/>
      </dsp:nvSpPr>
      <dsp:spPr>
        <a:xfrm>
          <a:off x="7978993" y="1669400"/>
          <a:ext cx="1012537" cy="101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12/28</a:t>
          </a:r>
        </a:p>
      </dsp:txBody>
      <dsp:txXfrm>
        <a:off x="8127276" y="1817683"/>
        <a:ext cx="715971" cy="715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693D5-19DB-4609-B306-4FD4E550A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C9A5F2-D945-4649-B5D3-505D52FA8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C983C-0F86-44DF-9B8E-421A00810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24830-B3F6-4B07-A1A6-5B9020888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470A2-F2D3-4C2A-9ED1-B9F9D92DB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865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D7281-46AF-419F-88F3-DFF31E057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C4CC08-0309-4C6E-87F6-D4C67BF89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3002A-305A-4134-9A0C-3C5258F41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D6D5A-DEA8-4D46-B013-1C0CF5B6C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5CD11-4451-4D71-999F-C717364CA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17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1EB08B-E272-4161-9671-9092CE0C7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E54DE-7048-46EE-8C95-EADAE00A4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E0A4D-830A-4FD6-A8CD-4DF7B87C7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4CB17-53DF-450C-87A2-D557D37CB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F69C0-E89E-43B4-A8A1-A1E397CE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6BB7B-D519-43AF-8387-109F61160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D804D-3D7B-490F-9157-91137987C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91892-C4D5-4412-A3DF-05D7C2BBC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93D30-23D6-490D-BB3B-9AAF8E9DB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57129-84D2-49BA-B3AB-37ADAA390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3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A5695-DB11-4792-AC62-CF45DF57F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FD501-1A13-4929-9A15-FF28AAEF2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FEBED-7330-4892-A3EA-30C2679D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65C05-B869-438B-8C71-954FC8F44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D04FC-466E-432B-81CF-E64474EBE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5033-27E2-4393-949A-D7D812AA1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57CF5-7180-4ACB-A779-01B4236C9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2DBA2F-6DFB-4E09-B054-04B1A9CA1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35F189-6A22-4E19-9BDB-0800E289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28530-B93A-4A32-B4E6-01AF27D21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570E7E-A414-4699-AF3C-DC9A272D3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77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AA515-814B-4DF7-B681-2239FB929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47423-401F-43C2-AE2E-CAF1BBD73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05CCE7-6893-42B8-9840-D5F6EF4A2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2A9E5A-AD7A-44A5-BDC3-E006FE3759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336567-4B18-4923-83F7-9558274BAC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C06838-F5B8-440A-A565-D09276AE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0CCEBC-FBD3-4ABB-A5E6-BA5969F3E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155675-E444-4B94-AC62-6DA242EE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6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987FC-D00F-4F91-A9AB-2DE129120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490981-F365-41F1-8F81-D7B7C8556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3B0B47-1CF8-4AFC-9394-63169ADED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F69A1B-5939-4A2F-8464-889E6B79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2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120B90-147B-4E7B-8A6B-4C681A012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1B414A-9B9C-4EDE-AFDD-2D75A296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0660D-24EE-43D0-B8A4-F5114CF79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9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AE70F-6FD6-499E-8E1F-8C15503C4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5E95B-10FE-496B-9E54-2470DB18D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498E8-D8D9-4268-9695-75EB5A908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2E471D-00CE-46D3-8841-F56F50D00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D20C8-DF94-47E6-BCE9-B71B683B5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8E272-A1EE-4DA6-833B-BF25500F3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4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B4EAA-9CE6-4317-B740-661FD8EA9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B9B1E5-7EE7-4A43-8875-D666859CE2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009CB7-299E-4F2E-A263-156D36F40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A15E5-2571-412F-8954-1E5ED2004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C045F-9DD3-4A95-B40E-AFD61E78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A442D-6CA3-458D-B3C9-D79C9CA30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0F0DED-4B49-4973-A785-1C3B8397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FF703-E4FA-4D4D-9780-81407A723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4A8D5-8420-43B3-8B29-5F6608F1F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CA29A-2829-4072-9189-46FE9FF072C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D069F-EA57-4A94-97EB-EE2CD76C5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2EEF7-3BA8-4B5F-B9E6-BA8FEA39B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48069-074D-4011-BCF8-087623472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09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8FFFA-A65E-4435-8F51-57F47E88F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03613"/>
            <a:ext cx="9144000" cy="1144587"/>
          </a:xfrm>
        </p:spPr>
        <p:txBody>
          <a:bodyPr/>
          <a:lstStyle/>
          <a:p>
            <a:r>
              <a:rPr lang="en-US" dirty="0"/>
              <a:t>2022 General Fund &amp; Levy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C7B802-CF32-4A6D-90D4-5A0484312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83138"/>
            <a:ext cx="9144000" cy="1046162"/>
          </a:xfrm>
        </p:spPr>
        <p:txBody>
          <a:bodyPr/>
          <a:lstStyle/>
          <a:p>
            <a:pPr algn="l"/>
            <a:r>
              <a:rPr lang="en-US" dirty="0"/>
              <a:t>Dominique Hill- Credit River Treasurer </a:t>
            </a:r>
          </a:p>
          <a:p>
            <a:pPr algn="l"/>
            <a:r>
              <a:rPr lang="en-US" i="1"/>
              <a:t>November 15th, </a:t>
            </a:r>
            <a:r>
              <a:rPr lang="en-US" i="1" dirty="0"/>
              <a:t>2021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DBB955F-842F-4654-9F54-2E6F46A06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85800"/>
            <a:ext cx="2746245" cy="2743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23096D3-A473-4D65-8811-6E49760A116D}"/>
              </a:ext>
            </a:extLst>
          </p:cNvPr>
          <p:cNvCxnSpPr/>
          <p:nvPr/>
        </p:nvCxnSpPr>
        <p:spPr>
          <a:xfrm>
            <a:off x="1524000" y="3503613"/>
            <a:ext cx="91440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FF58083-019F-424B-934F-0DB13211C893}"/>
              </a:ext>
            </a:extLst>
          </p:cNvPr>
          <p:cNvCxnSpPr/>
          <p:nvPr/>
        </p:nvCxnSpPr>
        <p:spPr>
          <a:xfrm>
            <a:off x="1524000" y="4648200"/>
            <a:ext cx="91440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4729477-CA72-42D4-9DF1-C42F01A23D49}"/>
              </a:ext>
            </a:extLst>
          </p:cNvPr>
          <p:cNvSpPr txBox="1"/>
          <p:nvPr/>
        </p:nvSpPr>
        <p:spPr>
          <a:xfrm>
            <a:off x="0" y="5943600"/>
            <a:ext cx="121920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City of </a:t>
            </a:r>
            <a:r>
              <a:rPr lang="en-US" sz="2000" dirty="0">
                <a:solidFill>
                  <a:schemeClr val="bg1"/>
                </a:solidFill>
              </a:rPr>
              <a:t>Credit River </a:t>
            </a:r>
            <a:r>
              <a:rPr lang="en-US" sz="1400" dirty="0">
                <a:solidFill>
                  <a:schemeClr val="bg1"/>
                </a:solidFill>
              </a:rPr>
              <a:t>creditriver-mn.gov</a:t>
            </a:r>
          </a:p>
        </p:txBody>
      </p:sp>
    </p:spTree>
    <p:extLst>
      <p:ext uri="{BB962C8B-B14F-4D97-AF65-F5344CB8AC3E}">
        <p14:creationId xmlns:p14="http://schemas.microsoft.com/office/powerpoint/2010/main" val="155278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DA5E6-F545-4BA5-B119-CE2E4CB3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5" y="183514"/>
            <a:ext cx="9210675" cy="1211422"/>
          </a:xfrm>
        </p:spPr>
        <p:txBody>
          <a:bodyPr/>
          <a:lstStyle/>
          <a:p>
            <a:r>
              <a:rPr lang="en-US" dirty="0"/>
              <a:t>2022 Budget Schedule – next steps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D72E573-4578-44B9-974D-D0B852310B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0784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A1E4941-1359-4304-AD81-0F4F63278D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8200" y="297655"/>
            <a:ext cx="1097280" cy="1097280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81835-05D3-4E06-AD10-DEDE3EED653D}"/>
              </a:ext>
            </a:extLst>
          </p:cNvPr>
          <p:cNvCxnSpPr/>
          <p:nvPr/>
        </p:nvCxnSpPr>
        <p:spPr>
          <a:xfrm>
            <a:off x="838200" y="1504950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4EE2F9-3B8F-492A-BAEC-EF9D54C1B404}"/>
              </a:ext>
            </a:extLst>
          </p:cNvPr>
          <p:cNvCxnSpPr/>
          <p:nvPr/>
        </p:nvCxnSpPr>
        <p:spPr>
          <a:xfrm>
            <a:off x="838200" y="6296025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E93CD32-C22F-470A-964A-D7ED1394DA4C}"/>
              </a:ext>
            </a:extLst>
          </p:cNvPr>
          <p:cNvSpPr/>
          <p:nvPr/>
        </p:nvSpPr>
        <p:spPr>
          <a:xfrm>
            <a:off x="838200" y="6329512"/>
            <a:ext cx="37139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CITY OF </a:t>
            </a:r>
            <a:r>
              <a:rPr 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CREDIT RIVER </a:t>
            </a:r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MINNESOTA</a:t>
            </a:r>
            <a:endParaRPr lang="en-US" sz="1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4725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DA5E6-F545-4BA5-B119-CE2E4CB3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5" y="183514"/>
            <a:ext cx="9210675" cy="1211422"/>
          </a:xfrm>
        </p:spPr>
        <p:txBody>
          <a:bodyPr/>
          <a:lstStyle/>
          <a:p>
            <a:r>
              <a:rPr lang="en-US" dirty="0"/>
              <a:t>Prelim Levy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1E4941-1359-4304-AD81-0F4F63278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7655"/>
            <a:ext cx="1097280" cy="1097280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81835-05D3-4E06-AD10-DEDE3EED653D}"/>
              </a:ext>
            </a:extLst>
          </p:cNvPr>
          <p:cNvCxnSpPr/>
          <p:nvPr/>
        </p:nvCxnSpPr>
        <p:spPr>
          <a:xfrm>
            <a:off x="838200" y="1504950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4EE2F9-3B8F-492A-BAEC-EF9D54C1B404}"/>
              </a:ext>
            </a:extLst>
          </p:cNvPr>
          <p:cNvCxnSpPr/>
          <p:nvPr/>
        </p:nvCxnSpPr>
        <p:spPr>
          <a:xfrm>
            <a:off x="838200" y="6296025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E93CD32-C22F-470A-964A-D7ED1394DA4C}"/>
              </a:ext>
            </a:extLst>
          </p:cNvPr>
          <p:cNvSpPr/>
          <p:nvPr/>
        </p:nvSpPr>
        <p:spPr>
          <a:xfrm>
            <a:off x="838200" y="6329512"/>
            <a:ext cx="37139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CITY OF </a:t>
            </a:r>
            <a:r>
              <a:rPr 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CREDIT RIVER </a:t>
            </a:r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MINNESOTA</a:t>
            </a:r>
            <a:endParaRPr lang="en-US" sz="1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726E017D-E342-4297-B1EC-59014E5EFB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00250" y="2010569"/>
            <a:ext cx="8191500" cy="3981450"/>
          </a:xfrm>
        </p:spPr>
      </p:pic>
    </p:spTree>
    <p:extLst>
      <p:ext uri="{BB962C8B-B14F-4D97-AF65-F5344CB8AC3E}">
        <p14:creationId xmlns:p14="http://schemas.microsoft.com/office/powerpoint/2010/main" val="4056772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DA5E6-F545-4BA5-B119-CE2E4CB3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5" y="183514"/>
            <a:ext cx="9210675" cy="1211422"/>
          </a:xfrm>
        </p:spPr>
        <p:txBody>
          <a:bodyPr/>
          <a:lstStyle/>
          <a:p>
            <a:r>
              <a:rPr lang="en-US" dirty="0"/>
              <a:t>General Fund Overview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C897B73-C008-4735-A442-6085D47AE1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7119" y="2319338"/>
            <a:ext cx="7667625" cy="31623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A1E4941-1359-4304-AD81-0F4F63278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97655"/>
            <a:ext cx="1097280" cy="1097280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81835-05D3-4E06-AD10-DEDE3EED653D}"/>
              </a:ext>
            </a:extLst>
          </p:cNvPr>
          <p:cNvCxnSpPr/>
          <p:nvPr/>
        </p:nvCxnSpPr>
        <p:spPr>
          <a:xfrm>
            <a:off x="838200" y="1504950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4EE2F9-3B8F-492A-BAEC-EF9D54C1B404}"/>
              </a:ext>
            </a:extLst>
          </p:cNvPr>
          <p:cNvCxnSpPr/>
          <p:nvPr/>
        </p:nvCxnSpPr>
        <p:spPr>
          <a:xfrm>
            <a:off x="838200" y="6296025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E93CD32-C22F-470A-964A-D7ED1394DA4C}"/>
              </a:ext>
            </a:extLst>
          </p:cNvPr>
          <p:cNvSpPr/>
          <p:nvPr/>
        </p:nvSpPr>
        <p:spPr>
          <a:xfrm>
            <a:off x="838200" y="6329512"/>
            <a:ext cx="37139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50" normalizeH="0" baseline="0" noProof="0" dirty="0">
                <a:ln w="0"/>
                <a:solidFill>
                  <a:srgbClr val="E7E6E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CITY OF </a:t>
            </a:r>
            <a:r>
              <a:rPr kumimoji="0" lang="en-US" sz="2400" b="1" i="0" u="none" strike="noStrike" kern="1200" cap="none" spc="50" normalizeH="0" baseline="0" noProof="0" dirty="0">
                <a:ln w="0"/>
                <a:solidFill>
                  <a:srgbClr val="E7E6E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CREDIT RIVER </a:t>
            </a:r>
            <a:r>
              <a:rPr kumimoji="0" lang="en-US" sz="1400" b="1" i="0" u="none" strike="noStrike" kern="1200" cap="none" spc="50" normalizeH="0" baseline="0" noProof="0" dirty="0">
                <a:ln w="0"/>
                <a:solidFill>
                  <a:srgbClr val="E7E6E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MINNESOTA</a:t>
            </a:r>
          </a:p>
        </p:txBody>
      </p:sp>
    </p:spTree>
    <p:extLst>
      <p:ext uri="{BB962C8B-B14F-4D97-AF65-F5344CB8AC3E}">
        <p14:creationId xmlns:p14="http://schemas.microsoft.com/office/powerpoint/2010/main" val="2656438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DA5E6-F545-4BA5-B119-CE2E4CB3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5" y="183514"/>
            <a:ext cx="9210675" cy="1211422"/>
          </a:xfrm>
        </p:spPr>
        <p:txBody>
          <a:bodyPr/>
          <a:lstStyle/>
          <a:p>
            <a:r>
              <a:rPr lang="en-US" dirty="0"/>
              <a:t>Budget  Change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798CE-10FE-4FB6-891B-5CE3EEFEF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978" y="1614965"/>
            <a:ext cx="10515600" cy="456199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Fire Contract -  Fire Station +107,000 </a:t>
            </a:r>
          </a:p>
          <a:p>
            <a:r>
              <a:rPr lang="en-US" dirty="0"/>
              <a:t>Election – 2 locations added cost: pads, rent est. +10,000 </a:t>
            </a:r>
          </a:p>
          <a:p>
            <a:r>
              <a:rPr lang="en-US" dirty="0"/>
              <a:t>Grader +70,000 purchase , insurance ? </a:t>
            </a:r>
          </a:p>
          <a:p>
            <a:r>
              <a:rPr lang="en-US" dirty="0"/>
              <a:t>CIP Road Projects +40,000</a:t>
            </a:r>
          </a:p>
          <a:p>
            <a:r>
              <a:rPr lang="en-US" dirty="0"/>
              <a:t>Website +25,000</a:t>
            </a:r>
          </a:p>
          <a:p>
            <a:r>
              <a:rPr lang="en-US" dirty="0"/>
              <a:t>MSA proposed 175K</a:t>
            </a:r>
          </a:p>
          <a:p>
            <a:r>
              <a:rPr lang="en-US" dirty="0"/>
              <a:t>Land Park? Government Center?</a:t>
            </a:r>
          </a:p>
          <a:p>
            <a:r>
              <a:rPr lang="fr-FR" dirty="0"/>
              <a:t>CH 21/Natchez Ave Signal</a:t>
            </a:r>
            <a:r>
              <a:rPr lang="en-US" dirty="0"/>
              <a:t> +1,200</a:t>
            </a:r>
          </a:p>
          <a:p>
            <a:r>
              <a:rPr lang="en-US" dirty="0"/>
              <a:t>Park Project?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1E4941-1359-4304-AD81-0F4F63278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7655"/>
            <a:ext cx="1097280" cy="1097280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81835-05D3-4E06-AD10-DEDE3EED653D}"/>
              </a:ext>
            </a:extLst>
          </p:cNvPr>
          <p:cNvCxnSpPr/>
          <p:nvPr/>
        </p:nvCxnSpPr>
        <p:spPr>
          <a:xfrm>
            <a:off x="838200" y="1504950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4EE2F9-3B8F-492A-BAEC-EF9D54C1B404}"/>
              </a:ext>
            </a:extLst>
          </p:cNvPr>
          <p:cNvCxnSpPr/>
          <p:nvPr/>
        </p:nvCxnSpPr>
        <p:spPr>
          <a:xfrm>
            <a:off x="838200" y="6296025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E93CD32-C22F-470A-964A-D7ED1394DA4C}"/>
              </a:ext>
            </a:extLst>
          </p:cNvPr>
          <p:cNvSpPr/>
          <p:nvPr/>
        </p:nvSpPr>
        <p:spPr>
          <a:xfrm>
            <a:off x="838200" y="6329512"/>
            <a:ext cx="37139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CITY OF </a:t>
            </a:r>
            <a:r>
              <a:rPr 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CREDIT RIVER </a:t>
            </a:r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MINNESOTA</a:t>
            </a:r>
            <a:endParaRPr lang="en-US" sz="1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2023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DA5E6-F545-4BA5-B119-CE2E4CB3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5" y="183514"/>
            <a:ext cx="9210675" cy="1211422"/>
          </a:xfrm>
        </p:spPr>
        <p:txBody>
          <a:bodyPr/>
          <a:lstStyle/>
          <a:p>
            <a:r>
              <a:rPr lang="en-US" dirty="0"/>
              <a:t>Council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798CE-10FE-4FB6-891B-5CE3EEFEF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978" y="1598187"/>
            <a:ext cx="10515600" cy="45619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Approve adding items in budget</a:t>
            </a:r>
          </a:p>
          <a:p>
            <a:r>
              <a:rPr lang="en-US" dirty="0"/>
              <a:t>MSA proposed 175K</a:t>
            </a:r>
          </a:p>
          <a:p>
            <a:r>
              <a:rPr lang="en-US" dirty="0"/>
              <a:t>ARPA funds</a:t>
            </a:r>
          </a:p>
          <a:p>
            <a:r>
              <a:rPr lang="en-US" dirty="0"/>
              <a:t>Levy Bond Review prepayment Higher by 150,000</a:t>
            </a:r>
          </a:p>
          <a:p>
            <a:r>
              <a:rPr lang="en-US" dirty="0"/>
              <a:t>Finalize Levy Dec 6 very latest Dec 20</a:t>
            </a:r>
          </a:p>
          <a:p>
            <a:r>
              <a:rPr lang="en-US" dirty="0"/>
              <a:t>TNT Presentation 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1E4941-1359-4304-AD81-0F4F63278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7655"/>
            <a:ext cx="1097280" cy="1097280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81835-05D3-4E06-AD10-DEDE3EED653D}"/>
              </a:ext>
            </a:extLst>
          </p:cNvPr>
          <p:cNvCxnSpPr/>
          <p:nvPr/>
        </p:nvCxnSpPr>
        <p:spPr>
          <a:xfrm>
            <a:off x="838200" y="1504950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4EE2F9-3B8F-492A-BAEC-EF9D54C1B404}"/>
              </a:ext>
            </a:extLst>
          </p:cNvPr>
          <p:cNvCxnSpPr/>
          <p:nvPr/>
        </p:nvCxnSpPr>
        <p:spPr>
          <a:xfrm>
            <a:off x="838200" y="6296025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E93CD32-C22F-470A-964A-D7ED1394DA4C}"/>
              </a:ext>
            </a:extLst>
          </p:cNvPr>
          <p:cNvSpPr/>
          <p:nvPr/>
        </p:nvSpPr>
        <p:spPr>
          <a:xfrm>
            <a:off x="838200" y="6329512"/>
            <a:ext cx="37139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CITY OF </a:t>
            </a:r>
            <a:r>
              <a:rPr 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CREDIT RIVER </a:t>
            </a:r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MINNESOTA</a:t>
            </a:r>
            <a:endParaRPr lang="en-US" sz="1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8563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DA5E6-F545-4BA5-B119-CE2E4CB3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5" y="183514"/>
            <a:ext cx="9210675" cy="1211422"/>
          </a:xfrm>
        </p:spPr>
        <p:txBody>
          <a:bodyPr/>
          <a:lstStyle/>
          <a:p>
            <a:r>
              <a:rPr lang="en-US" dirty="0"/>
              <a:t>Fire budget increase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AF251B9-E8ED-403E-A2AF-D3C7260937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9175" y="1857375"/>
            <a:ext cx="10153650" cy="40767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A1E4941-1359-4304-AD81-0F4F63278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97655"/>
            <a:ext cx="1097280" cy="1097280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81835-05D3-4E06-AD10-DEDE3EED653D}"/>
              </a:ext>
            </a:extLst>
          </p:cNvPr>
          <p:cNvCxnSpPr/>
          <p:nvPr/>
        </p:nvCxnSpPr>
        <p:spPr>
          <a:xfrm>
            <a:off x="838200" y="1504950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4EE2F9-3B8F-492A-BAEC-EF9D54C1B404}"/>
              </a:ext>
            </a:extLst>
          </p:cNvPr>
          <p:cNvCxnSpPr/>
          <p:nvPr/>
        </p:nvCxnSpPr>
        <p:spPr>
          <a:xfrm>
            <a:off x="838200" y="6296025"/>
            <a:ext cx="10515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E93CD32-C22F-470A-964A-D7ED1394DA4C}"/>
              </a:ext>
            </a:extLst>
          </p:cNvPr>
          <p:cNvSpPr/>
          <p:nvPr/>
        </p:nvSpPr>
        <p:spPr>
          <a:xfrm>
            <a:off x="838200" y="6329512"/>
            <a:ext cx="37139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CITY OF </a:t>
            </a:r>
            <a:r>
              <a:rPr 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CREDIT RIVER </a:t>
            </a:r>
            <a:r>
              <a:rPr lang="en-US" sz="1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MINNESOTA</a:t>
            </a:r>
            <a:endParaRPr lang="en-US" sz="1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55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4dcdeaa-52de-49bf-882c-ffabe60e9d96">
      <Terms xmlns="http://schemas.microsoft.com/office/infopath/2007/PartnerControls"/>
    </lcf76f155ced4ddcb4097134ff3c332f>
    <TaxCatchAll xmlns="d52faa86-ae19-40fb-a7f1-4ab95659a6f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9C46F64C48FA48833B0F2CA59BD245" ma:contentTypeVersion="14" ma:contentTypeDescription="Create a new document." ma:contentTypeScope="" ma:versionID="a6d0fa592c0ef8d73e051770dec75b20">
  <xsd:schema xmlns:xsd="http://www.w3.org/2001/XMLSchema" xmlns:xs="http://www.w3.org/2001/XMLSchema" xmlns:p="http://schemas.microsoft.com/office/2006/metadata/properties" xmlns:ns2="94dcdeaa-52de-49bf-882c-ffabe60e9d96" xmlns:ns3="d52faa86-ae19-40fb-a7f1-4ab95659a6f9" targetNamespace="http://schemas.microsoft.com/office/2006/metadata/properties" ma:root="true" ma:fieldsID="254c67e17ff954567f4045b475994fd7" ns2:_="" ns3:_="">
    <xsd:import namespace="94dcdeaa-52de-49bf-882c-ffabe60e9d96"/>
    <xsd:import namespace="d52faa86-ae19-40fb-a7f1-4ab95659a6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dcdeaa-52de-49bf-882c-ffabe60e9d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1cc9afd-f9d6-4043-85dd-707f68907e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2faa86-ae19-40fb-a7f1-4ab95659a6f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b012993-b958-4cbf-9133-0d9a1c21f699}" ma:internalName="TaxCatchAll" ma:showField="CatchAllData" ma:web="d52faa86-ae19-40fb-a7f1-4ab95659a6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E3AE27-EEA2-45CB-AFAF-57992699DA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99FE17-A4C0-4300-AD2A-9CF2C09893AB}">
  <ds:schemaRefs>
    <ds:schemaRef ds:uri="http://schemas.microsoft.com/office/2006/metadata/properties"/>
    <ds:schemaRef ds:uri="http://schemas.microsoft.com/office/infopath/2007/PartnerControls"/>
    <ds:schemaRef ds:uri="94dcdeaa-52de-49bf-882c-ffabe60e9d96"/>
    <ds:schemaRef ds:uri="d52faa86-ae19-40fb-a7f1-4ab95659a6f9"/>
  </ds:schemaRefs>
</ds:datastoreItem>
</file>

<file path=customXml/itemProps3.xml><?xml version="1.0" encoding="utf-8"?>
<ds:datastoreItem xmlns:ds="http://schemas.openxmlformats.org/officeDocument/2006/customXml" ds:itemID="{2498E835-ED49-48A5-B217-24A39BC093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dcdeaa-52de-49bf-882c-ffabe60e9d96"/>
    <ds:schemaRef ds:uri="d52faa86-ae19-40fb-a7f1-4ab95659a6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176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2022 General Fund &amp; Levy</vt:lpstr>
      <vt:lpstr>2022 Budget Schedule – next steps</vt:lpstr>
      <vt:lpstr>Prelim Levy</vt:lpstr>
      <vt:lpstr>General Fund Overview</vt:lpstr>
      <vt:lpstr>Budget  Change Items</vt:lpstr>
      <vt:lpstr>Council Action</vt:lpstr>
      <vt:lpstr>Fire budget increase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Chris Kostik</dc:creator>
  <cp:lastModifiedBy>Treasurer Credit River</cp:lastModifiedBy>
  <cp:revision>3</cp:revision>
  <dcterms:created xsi:type="dcterms:W3CDTF">2021-11-14T17:21:02Z</dcterms:created>
  <dcterms:modified xsi:type="dcterms:W3CDTF">2022-07-05T17:48:23Z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0x010100889C46F64C48FA48833B0F2CA59BD245</vt:lpwstr>
  </property>
  <property fmtid="{D5CDD505-2E9C-101B-9397-08002B2CF9AE}" pid="3" name="MediaServiceImageTags">
    <vt:lpwstr/>
  </property>
</Properties>
</file>